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4" r:id="rId17"/>
    <p:sldId id="276" r:id="rId18"/>
    <p:sldId id="275" r:id="rId19"/>
    <p:sldId id="278" r:id="rId20"/>
    <p:sldId id="273" r:id="rId21"/>
    <p:sldId id="271" r:id="rId22"/>
    <p:sldId id="277" r:id="rId23"/>
    <p:sldId id="259" r:id="rId24"/>
    <p:sldId id="280" r:id="rId25"/>
    <p:sldId id="279" r:id="rId26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180A-200D-4F8C-89B0-C0FD74FF9D29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D7A2-15DC-4ACA-9A04-5CC476F21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231204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180A-200D-4F8C-89B0-C0FD74FF9D29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D7A2-15DC-4ACA-9A04-5CC476F21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4573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180A-200D-4F8C-89B0-C0FD74FF9D29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D7A2-15DC-4ACA-9A04-5CC476F21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265238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180A-200D-4F8C-89B0-C0FD74FF9D29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D7A2-15DC-4ACA-9A04-5CC476F21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3373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180A-200D-4F8C-89B0-C0FD74FF9D29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D7A2-15DC-4ACA-9A04-5CC476F21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50230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180A-200D-4F8C-89B0-C0FD74FF9D29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D7A2-15DC-4ACA-9A04-5CC476F21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80302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180A-200D-4F8C-89B0-C0FD74FF9D29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D7A2-15DC-4ACA-9A04-5CC476F21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304989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180A-200D-4F8C-89B0-C0FD74FF9D29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D7A2-15DC-4ACA-9A04-5CC476F21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484803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180A-200D-4F8C-89B0-C0FD74FF9D29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D7A2-15DC-4ACA-9A04-5CC476F21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551296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180A-200D-4F8C-89B0-C0FD74FF9D29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D7A2-15DC-4ACA-9A04-5CC476F21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190042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180A-200D-4F8C-89B0-C0FD74FF9D29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D7A2-15DC-4ACA-9A04-5CC476F21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03835"/>
      </p:ext>
    </p:extLst>
  </p:cSld>
  <p:clrMapOvr>
    <a:masterClrMapping/>
  </p:clrMapOvr>
  <p:transition spd="slow">
    <p:pull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A180A-200D-4F8C-89B0-C0FD74FF9D29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9D7A2-15DC-4ACA-9A04-5CC476F21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92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otoizhevsk.ucoz.ru/_si/0/267224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733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15817" y="121196"/>
            <a:ext cx="29327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МБДОУ</a:t>
            </a:r>
          </a:p>
          <a:p>
            <a:pPr algn="ctr"/>
            <a:r>
              <a:rPr lang="ru-RU" sz="16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Д/С «СОЛНЫШКО</a:t>
            </a:r>
          </a:p>
          <a:p>
            <a:pPr algn="ctr"/>
            <a:r>
              <a:rPr lang="ru-RU" sz="1600" b="1" cap="none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С. ТАБАЧНОЕ</a:t>
            </a:r>
          </a:p>
          <a:p>
            <a:pPr algn="ctr"/>
            <a:r>
              <a:rPr lang="ru-RU" sz="16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БАХЧИСАРАЙСКОГО Р-НА</a:t>
            </a:r>
          </a:p>
          <a:p>
            <a:pPr algn="ctr"/>
            <a:r>
              <a:rPr lang="ru-RU" sz="1600" b="1" cap="none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РЕСПУБЛИКИ КРЫМ</a:t>
            </a:r>
            <a:endParaRPr lang="ru-RU" sz="1600" b="1" cap="none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633364"/>
            <a:ext cx="7488832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ПУТЕШЕСТВИЕ НА СЕВЕРНЫЙ ПОЛЮС.</a:t>
            </a:r>
          </a:p>
          <a:p>
            <a:pPr algn="ctr"/>
            <a:r>
              <a:rPr lang="ru-RU" sz="2400" b="1" cap="all" spc="0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ЗАНЯТИЕ ПО РАЗВИТИЮ РЕЧИ В СРЕДНЕЙ ГРУППЕ.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ВОСПИТАТЕЛЬ: КРАМЧАНИН О.А.</a:t>
            </a:r>
            <a:endParaRPr lang="ru-RU" sz="2400" b="1" cap="all" spc="0" dirty="0">
              <a:ln/>
              <a:solidFill>
                <a:schemeClr val="accent4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6382927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b.ru/misc/i/gallery/10506/4399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44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77817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walldevil.com/wallpapers/a57/f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98"/>
            <a:ext cx="9252520" cy="57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265900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animal-book.ru/wp-content/uploads/2016/02/%D0%9F%D0%9E%D0%9B%D0%AF%D0%A0%D0%9D%D0%90%D0%AF-%D0%A1%D0%9E%D0%92%D0%90-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548"/>
            <a:ext cx="9144000" cy="588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580957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reviews.123rf.com/images/vectomart/vectomart1109/vectomart110900160/10703853-illustration-of-kids-in-school-bus-with-driver-Stock-Vector-picn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0" y="277213"/>
            <a:ext cx="9188086" cy="510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Muzyka_dlya_detskogo_prazdnika_-_Fon_dlya_konkurso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520" y="4873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48644"/>
      </p:ext>
    </p:extLst>
  </p:cSld>
  <p:clrMapOvr>
    <a:masterClrMapping/>
  </p:clrMapOvr>
  <p:transition spd="slow" advClick="0" advTm="6000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ic.ozone.ru/multimedia/books_covers/10071817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021"/>
            <a:ext cx="8244409" cy="575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406144"/>
      </p:ext>
    </p:extLst>
  </p:cSld>
  <p:clrMapOvr>
    <a:masterClrMapping/>
  </p:clrMapOvr>
  <p:transition spd="slow" advClick="0" advTm="6000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jili-bili.ru/files/smoby/DICKIE/big/19695_06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670893"/>
      </p:ext>
    </p:extLst>
  </p:cSld>
  <p:clrMapOvr>
    <a:masterClrMapping/>
  </p:clrMapOvr>
  <p:transition spd="slow" advClick="0" advTm="6000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amilinparis.fr/images/parc/velo/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74" y="457233"/>
            <a:ext cx="9070923" cy="494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670305"/>
      </p:ext>
    </p:extLst>
  </p:cSld>
  <p:clrMapOvr>
    <a:masterClrMapping/>
  </p:clrMapOvr>
  <p:transition spd="slow" advClick="0" advTm="6000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z/vector-train-children-278076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5" y="152401"/>
            <a:ext cx="9263418" cy="615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637302"/>
      </p:ext>
    </p:extLst>
  </p:cSld>
  <p:clrMapOvr>
    <a:masterClrMapping/>
  </p:clrMapOvr>
  <p:transition spd="slow" advClick="0" advTm="6000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entre-lestviza.ru/wp-content/uploads/2017/02/Paroh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526943"/>
      </p:ext>
    </p:extLst>
  </p:cSld>
  <p:clrMapOvr>
    <a:masterClrMapping/>
  </p:clrMapOvr>
  <p:transition spd="slow" advClick="0" advTm="6000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razvitierebenka.info/wp-content/gallery/transport/image_96_en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117"/>
            <a:ext cx="91440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336854"/>
      </p:ext>
    </p:extLst>
  </p:cSld>
  <p:clrMapOvr>
    <a:masterClrMapping/>
  </p:clrMapOvr>
  <p:transition spd="slow" advClick="0" advTm="6000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thumb/5/5a/Russia_on_the_globe_%28Russia_centered%29_%28alternative%29.svg/600px-Russia_on_the_globe_%28Russia_centered%29_%28alternative%29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571022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hirafik.ru/files/samolet.gif?13661083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1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213935"/>
      </p:ext>
    </p:extLst>
  </p:cSld>
  <p:clrMapOvr>
    <a:masterClrMapping/>
  </p:clrMapOvr>
  <p:transition spd="slow" advClick="0" advTm="6000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k2z.ru/my_img/img/2016/11/01/e03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62"/>
            <a:ext cx="9158556" cy="572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123040"/>
      </p:ext>
    </p:extLst>
  </p:cSld>
  <p:clrMapOvr>
    <a:masterClrMapping/>
  </p:clrMapOvr>
  <p:transition spd="slow" advClick="0" advTm="6000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llustrators.ru/uploads/illustration/image/515899/main_515899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42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988349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tihi.ru/pics/2017/03/16/18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05472"/>
            <a:ext cx="9144000" cy="882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1.liveinternet.ru/images/attach/c/11/116/439/116439967_large_Medved__14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" y="697260"/>
            <a:ext cx="2247074" cy="24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41106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laycast.ru/uploads/2018/01/17/2440246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206"/>
            <a:ext cx="9144000" cy="63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fs00.infourok.ru/images/doc/199/226934/hello_html_741bd39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925" y="-98014"/>
            <a:ext cx="5040560" cy="605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510522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16943.maam.ru/images/photos/52bbff9d1da341a9c5f64803ff9c9f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4"/>
            <a:ext cx="9144000" cy="588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5" y="121196"/>
            <a:ext cx="77768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5608442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556E-7 5.33037E-7 L 0.05451 -0.076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-3803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erofuels.ru/images/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69" y="-6456"/>
            <a:ext cx="9209680" cy="603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004322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09.fotocdn.net/s23/23/public_pin_l/125/25825433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12" y="0"/>
            <a:ext cx="915991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45024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arentsobserver.com/sites/default/files/main/articles/icebreakeryamal.28rosatomf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9" y="0"/>
            <a:ext cx="909360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066262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usalki-in-russia.ru/wp-content/uploads/2015/10/morz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4" y="26602"/>
            <a:ext cx="9152794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067994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lifestylepubs.wordpress.s3-us-west-2.amazonaws.com/app/uploads/prod/2015/11/holiday-travel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576787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zap-ru.narod.ru/pfoto/gidanski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31" y="-29000"/>
            <a:ext cx="4278584" cy="5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023063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epid.ru/images_w/wap1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836"/>
            <a:ext cx="9144000" cy="652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193609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dn.pcwallart.com/images/polar-bears-wallpaper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96"/>
            <a:ext cx="9144000" cy="561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919558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33</Words>
  <Application>Microsoft Office PowerPoint</Application>
  <PresentationFormat>Экран (16:10)</PresentationFormat>
  <Paragraphs>9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Computer</dc:creator>
  <cp:lastModifiedBy>Computer</cp:lastModifiedBy>
  <cp:revision>16</cp:revision>
  <dcterms:created xsi:type="dcterms:W3CDTF">2018-02-07T11:03:01Z</dcterms:created>
  <dcterms:modified xsi:type="dcterms:W3CDTF">2018-02-07T17:31:34Z</dcterms:modified>
</cp:coreProperties>
</file>